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0" r:id="rId3"/>
    <p:sldId id="261" r:id="rId4"/>
    <p:sldId id="262" r:id="rId5"/>
    <p:sldId id="257" r:id="rId6"/>
    <p:sldId id="258" r:id="rId7"/>
    <p:sldId id="259" r:id="rId8"/>
    <p:sldId id="264" r:id="rId9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0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6F0BB-C4C3-B296-78D7-DCFDE12AF5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003202-BAD0-CD41-4D99-5EED23DF49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E4169-E0F6-45F2-E268-20FFD0EF3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A5DB-1A62-43FF-8735-4FF74659FDB0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4D462-7C7D-2FC6-51BF-53A4C304E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11362-B8C5-0B11-13BF-CD60C73FD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B6BE-E017-459B-92A7-4E5426585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4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BF72C-2C65-E3F6-D8A3-6266D875A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DF8BE-9A6C-A272-8043-2DDF39024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84398-D2BB-1121-6FB8-C348CFDB1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A5DB-1A62-43FF-8735-4FF74659FDB0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489B60-AD41-994B-6426-52D387CCA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4A6B9-44B6-3111-34D1-FEF45BF48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B6BE-E017-459B-92A7-4E5426585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231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73C13-FA7E-345C-79B7-F543AE91A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CAEA69-25AB-117C-972A-1E106B1AB3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23097-8A05-8B23-8A4B-047055D70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A5DB-1A62-43FF-8735-4FF74659FDB0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95A7C-2F1C-718B-BD69-B2CBABD70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7265B-7719-3B94-3FFA-E1B65FB69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B6BE-E017-459B-92A7-4E5426585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061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A8C6B-D4E1-158A-09A2-483E38B54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97DB3-B343-23B1-C9D4-B3DFAE9F18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8E5CA8-D9C9-A43E-F6F1-DE29336D5C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D1D4B8-EFD7-3320-9563-DCA46902A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A5DB-1A62-43FF-8735-4FF74659FDB0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ECC767-5FB0-074A-2BE0-DF995E594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B70BF5-EBA9-C7CE-827B-39867047A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B6BE-E017-459B-92A7-4E5426585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644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FD51B-2283-29DE-22AB-ABAEAC52A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C4D6F7-03B7-2236-219A-28FE320C3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694D67-F6E6-B54A-1DBA-74FB639F04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FDA2A4-574B-B872-3FBA-7A7EC905B3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D9441D-9028-C392-0703-AD47D8D433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72F726-8414-8905-58D1-E5AFC143D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A5DB-1A62-43FF-8735-4FF74659FDB0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36D271-999F-F356-4710-25389DAF1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50E081-6C53-8559-73C6-1FC2281A2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B6BE-E017-459B-92A7-4E5426585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965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B77D4-538F-40A7-3454-AE2BF238F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42D07B-F53F-4E3B-007B-52D9D7C13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A5DB-1A62-43FF-8735-4FF74659FDB0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6E1F82-1DAB-A8D9-9EB0-6E155F642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CD752-854B-51A1-B5E7-FC0F7FC54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B6BE-E017-459B-92A7-4E5426585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833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AFD80D-6C1E-F57A-3D86-5B531739B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A5DB-1A62-43FF-8735-4FF74659FDB0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A93AA8-DEF6-A74B-A2F6-11E9EFF5B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359F8B-5037-2660-0D1D-2FE74D211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B6BE-E017-459B-92A7-4E5426585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538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FD268-26DB-E7E0-1796-E2D736DE3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6B879-C54C-D9BA-DF72-45DD1330B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49E59-AE9B-8C44-7A70-79FE2275DC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1D8B0C-765D-14F1-23EA-423507C25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A5DB-1A62-43FF-8735-4FF74659FDB0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7DEF6C-5A88-CC59-C3DA-9EC37BDAF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2191CF-B2AC-8AE1-10C2-E8BF45285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B6BE-E017-459B-92A7-4E5426585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454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E1ED7-BEB1-20B0-B79A-46B2929B2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DCA226-5F86-ECA5-06D2-C844DB9904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FCFCA-F6B0-6F2F-1720-4908D5D779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58E10-58D5-B1C3-9898-3D09891C9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A5DB-1A62-43FF-8735-4FF74659FDB0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23AFE7-B90B-B016-84FD-9476B811F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801B04-F362-78A3-B0E4-688446D78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B6BE-E017-459B-92A7-4E5426585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668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532C1-B5AA-A255-D8EF-9CB56DB0A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2554B2-5C07-7933-D3F7-1915D19E5D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547FF-9568-7441-8311-B47558C25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A5DB-1A62-43FF-8735-4FF74659FDB0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41EB2-AA9F-771F-CD1E-CC62538A0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83455-EAF2-2F1F-9386-C7A115AEE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B6BE-E017-459B-92A7-4E5426585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433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A84F91-052D-472B-933F-F00718D8B1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1B8F65-F299-2D60-66B7-7493B025EB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43245-24D9-631D-560C-3B2AAE4F8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A5DB-1A62-43FF-8735-4FF74659FDB0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EBFE85-1404-847A-B077-BD884C424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56300-ADF6-897B-9DD9-3AEFFECA7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B6BE-E017-459B-92A7-4E5426585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76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E69E2F-8CC1-0274-CE2F-AD5D369BD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4927B-B987-6BA5-5F86-AEBB883CD0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EDD87E-1D70-6C5C-E535-7F841A6E9F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EA5DB-1A62-43FF-8735-4FF74659FDB0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2EA24-8BE9-5146-D6BC-CBB4597FEB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6E145-07F8-AEF8-3FB8-AC55FAB83D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5B6BE-E017-459B-92A7-4E5426585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513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rilliant.org/classroom/join-v2/6b2bca53-1c03-4c1d-aeeb-909d07ab8963" TargetMode="External"/><Relationship Id="rId7" Type="http://schemas.openxmlformats.org/officeDocument/2006/relationships/image" Target="../media/image3.png"/><Relationship Id="rId2" Type="http://schemas.openxmlformats.org/officeDocument/2006/relationships/hyperlink" Target="https://aops.com/mc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s://brilliant.org/courses/math-competition-fundamental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E0FB7-C046-F5FB-C6AF-F83DD069E4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OJH Math Team 2025-2026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EC60C4-2AC1-4BB2-BEEA-90E52D55AC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Year in Review</a:t>
            </a:r>
          </a:p>
        </p:txBody>
      </p:sp>
    </p:spTree>
    <p:extLst>
      <p:ext uri="{BB962C8B-B14F-4D97-AF65-F5344CB8AC3E}">
        <p14:creationId xmlns:p14="http://schemas.microsoft.com/office/powerpoint/2010/main" val="4227049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936B-8F55-18E3-9453-F4022BD91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AFA4E-A565-2812-3A4F-6E3C6270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Important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37166-3E44-F2EB-2EEA-44DB81065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383 Pizzas; Average cost of $9.83/pizza; about $5/student per day</a:t>
            </a:r>
          </a:p>
          <a:p>
            <a:pPr lvl="1"/>
            <a:r>
              <a:rPr lang="en-US" dirty="0"/>
              <a:t>Thank you parents!</a:t>
            </a:r>
          </a:p>
          <a:p>
            <a:r>
              <a:rPr lang="en-US" dirty="0"/>
              <a:t>Took apart and re-assembled the Orchestra room 33 times</a:t>
            </a:r>
          </a:p>
          <a:p>
            <a:r>
              <a:rPr lang="en-US" dirty="0"/>
              <a:t>Ate pies at pie day</a:t>
            </a:r>
          </a:p>
          <a:p>
            <a:pPr lvl="1"/>
            <a:r>
              <a:rPr lang="en-US" dirty="0"/>
              <a:t>Chocolate Cream was popular</a:t>
            </a:r>
          </a:p>
          <a:p>
            <a:pPr lvl="1"/>
            <a:r>
              <a:rPr lang="en-US" dirty="0"/>
              <a:t>Cherry was not</a:t>
            </a:r>
          </a:p>
          <a:p>
            <a:r>
              <a:rPr lang="en-US" dirty="0"/>
              <a:t>Ate ice cream</a:t>
            </a:r>
          </a:p>
          <a:p>
            <a:r>
              <a:rPr lang="en-US" dirty="0"/>
              <a:t>Earned 243 bonus work points</a:t>
            </a:r>
          </a:p>
          <a:p>
            <a:r>
              <a:rPr lang="en-US" dirty="0"/>
              <a:t>15 people correctly memorized the prime numbers under 100</a:t>
            </a:r>
          </a:p>
          <a:p>
            <a:r>
              <a:rPr lang="en-US" dirty="0"/>
              <a:t>14 people correctly memorized the first 4 Pythagorean triples</a:t>
            </a:r>
          </a:p>
          <a:p>
            <a:r>
              <a:rPr lang="en-US" dirty="0"/>
              <a:t>Appeared on Good Day Dayton</a:t>
            </a:r>
          </a:p>
        </p:txBody>
      </p:sp>
    </p:spTree>
    <p:extLst>
      <p:ext uri="{BB962C8B-B14F-4D97-AF65-F5344CB8AC3E}">
        <p14:creationId xmlns:p14="http://schemas.microsoft.com/office/powerpoint/2010/main" val="3258599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3B016-A9D6-CC13-F0B5-470DAD775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9A7F0-010C-5CA0-75AA-0F8742F9E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Competitions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5BD64-7BBD-C4D5-BCAF-8740CB4BE0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AMC 8</a:t>
            </a:r>
          </a:p>
          <a:p>
            <a:pPr lvl="1"/>
            <a:r>
              <a:rPr lang="en-US" dirty="0"/>
              <a:t>16 competed; 11 scored in top 25%</a:t>
            </a:r>
          </a:p>
          <a:p>
            <a:r>
              <a:rPr lang="en-US" dirty="0"/>
              <a:t>Math Olympiad</a:t>
            </a:r>
          </a:p>
          <a:p>
            <a:pPr lvl="1"/>
            <a:r>
              <a:rPr lang="en-US" dirty="0"/>
              <a:t>28 competed</a:t>
            </a:r>
          </a:p>
          <a:p>
            <a:pPr lvl="1"/>
            <a:r>
              <a:rPr lang="en-US" dirty="0"/>
              <a:t>OJH scored in top 25%</a:t>
            </a:r>
          </a:p>
          <a:p>
            <a:pPr lvl="1"/>
            <a:r>
              <a:rPr lang="en-US" dirty="0"/>
              <a:t>6 students scored in top 25%</a:t>
            </a:r>
          </a:p>
          <a:p>
            <a:r>
              <a:rPr lang="en-US" dirty="0"/>
              <a:t>SMOY Mini-</a:t>
            </a:r>
            <a:r>
              <a:rPr lang="en-US" dirty="0" err="1"/>
              <a:t>mathcounts</a:t>
            </a:r>
            <a:endParaRPr lang="en-US" dirty="0"/>
          </a:p>
          <a:p>
            <a:pPr lvl="1"/>
            <a:r>
              <a:rPr lang="en-US" dirty="0"/>
              <a:t>9 OJH  and 2 Smith competed</a:t>
            </a:r>
          </a:p>
          <a:p>
            <a:r>
              <a:rPr lang="en-US" dirty="0"/>
              <a:t>University of Cincinnati Math Bowl</a:t>
            </a:r>
          </a:p>
          <a:p>
            <a:pPr lvl="1"/>
            <a:r>
              <a:rPr lang="en-US" dirty="0"/>
              <a:t>3 students</a:t>
            </a:r>
          </a:p>
        </p:txBody>
      </p:sp>
    </p:spTree>
    <p:extLst>
      <p:ext uri="{BB962C8B-B14F-4D97-AF65-F5344CB8AC3E}">
        <p14:creationId xmlns:p14="http://schemas.microsoft.com/office/powerpoint/2010/main" val="607940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607F1-ABA4-BB33-5FAA-274D8E500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AF66D-3067-19F0-1318-85227A297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Competitions - </a:t>
            </a:r>
            <a:r>
              <a:rPr lang="en-US" b="1" dirty="0" err="1"/>
              <a:t>MathCounts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57BEC-B9B2-E983-C644-FEE0A4D9E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School </a:t>
            </a:r>
            <a:r>
              <a:rPr lang="en-US" dirty="0" err="1"/>
              <a:t>MathCounts</a:t>
            </a:r>
            <a:endParaRPr lang="en-US" dirty="0"/>
          </a:p>
          <a:p>
            <a:pPr lvl="1"/>
            <a:r>
              <a:rPr lang="en-US" dirty="0"/>
              <a:t>25 competed in school competition</a:t>
            </a:r>
          </a:p>
          <a:p>
            <a:pPr lvl="1"/>
            <a:r>
              <a:rPr lang="en-US" dirty="0"/>
              <a:t>15 competed in Dayton Chapter at Wright State</a:t>
            </a:r>
          </a:p>
          <a:p>
            <a:pPr lvl="2"/>
            <a:r>
              <a:rPr lang="en-US" dirty="0"/>
              <a:t>+ 10 Smith/Harman 6</a:t>
            </a:r>
            <a:r>
              <a:rPr lang="en-US" baseline="30000" dirty="0"/>
              <a:t>th</a:t>
            </a:r>
            <a:r>
              <a:rPr lang="en-US" dirty="0"/>
              <a:t> graders</a:t>
            </a:r>
          </a:p>
          <a:p>
            <a:r>
              <a:rPr lang="en-US" dirty="0"/>
              <a:t>Won Dayton Chapter </a:t>
            </a:r>
            <a:r>
              <a:rPr lang="en-US" dirty="0" err="1"/>
              <a:t>MathCounts</a:t>
            </a:r>
            <a:endParaRPr lang="en-US" dirty="0"/>
          </a:p>
          <a:p>
            <a:pPr lvl="1"/>
            <a:r>
              <a:rPr lang="en-US" dirty="0"/>
              <a:t>B team would have been 3rd or 4th</a:t>
            </a:r>
          </a:p>
          <a:p>
            <a:pPr lvl="1"/>
            <a:r>
              <a:rPr lang="en-US" dirty="0"/>
              <a:t>11 of top 30 students were OJH</a:t>
            </a:r>
          </a:p>
          <a:p>
            <a:pPr lvl="1"/>
            <a:r>
              <a:rPr lang="en-US" dirty="0"/>
              <a:t>7 OJH students qualified for State </a:t>
            </a:r>
            <a:r>
              <a:rPr lang="en-US" dirty="0" err="1"/>
              <a:t>MathCounts</a:t>
            </a:r>
            <a:endParaRPr lang="en-US" dirty="0"/>
          </a:p>
          <a:p>
            <a:pPr lvl="1"/>
            <a:r>
              <a:rPr lang="en-US" dirty="0"/>
              <a:t>5 of the 12 students in the countdown round were OJH Students</a:t>
            </a:r>
          </a:p>
          <a:p>
            <a:r>
              <a:rPr lang="en-US" dirty="0"/>
              <a:t>State </a:t>
            </a:r>
            <a:r>
              <a:rPr lang="en-US" dirty="0" err="1"/>
              <a:t>MathCounts</a:t>
            </a:r>
            <a:endParaRPr lang="en-US" dirty="0"/>
          </a:p>
          <a:p>
            <a:pPr lvl="1"/>
            <a:r>
              <a:rPr lang="en-US" dirty="0"/>
              <a:t>8th place team (out of 151 Ohio teams)</a:t>
            </a:r>
          </a:p>
          <a:p>
            <a:pPr lvl="1"/>
            <a:r>
              <a:rPr lang="en-US" dirty="0"/>
              <a:t>3rd highest team round</a:t>
            </a:r>
          </a:p>
          <a:p>
            <a:pPr lvl="2"/>
            <a:endParaRPr lang="en-US" baseline="30000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09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D0367-33AA-37C7-386A-D96826BA5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Oakwood Math Team Summer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9FB0C-20DF-7665-A76B-52FFF8B6C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0991"/>
            <a:ext cx="9180443" cy="470597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Evan Simpson hosting camp at library (TBD)</a:t>
            </a:r>
          </a:p>
          <a:p>
            <a:r>
              <a:rPr lang="en-US" dirty="0"/>
              <a:t>Art of the Possible </a:t>
            </a:r>
            <a:r>
              <a:rPr lang="en-US" dirty="0" err="1"/>
              <a:t>MathCounts</a:t>
            </a:r>
            <a:r>
              <a:rPr lang="en-US" dirty="0"/>
              <a:t> Trainer: </a:t>
            </a:r>
            <a:r>
              <a:rPr lang="en-US" dirty="0">
                <a:hlinkClick r:id="rId2"/>
              </a:rPr>
              <a:t>https://aops.com/mc</a:t>
            </a:r>
            <a:endParaRPr lang="en-US" dirty="0"/>
          </a:p>
          <a:p>
            <a:pPr lvl="1">
              <a:tabLst>
                <a:tab pos="8518525" algn="l"/>
              </a:tabLst>
            </a:pPr>
            <a:r>
              <a:rPr lang="en-US" dirty="0"/>
              <a:t>To earn a prize: Increase your current level by 10.  (If you have not done it before, you just need to get to level 10)</a:t>
            </a:r>
          </a:p>
          <a:p>
            <a:r>
              <a:rPr lang="en-US" dirty="0"/>
              <a:t>Contest Math Course: </a:t>
            </a:r>
          </a:p>
          <a:p>
            <a:pPr lvl="1"/>
            <a:r>
              <a:rPr lang="en-US" dirty="0"/>
              <a:t>Use this link to create a Brilliant account and join the OJH Math Team classroom: </a:t>
            </a:r>
            <a:r>
              <a:rPr lang="en-US" dirty="0">
                <a:hlinkClick r:id="rId3"/>
              </a:rPr>
              <a:t>https://brilliant.org/classroom/join-v2/6b2bca53-1c03-4c1d-aeeb-909d07ab8963</a:t>
            </a:r>
            <a:endParaRPr lang="en-US" dirty="0"/>
          </a:p>
          <a:p>
            <a:pPr lvl="1"/>
            <a:r>
              <a:rPr lang="en-US" dirty="0"/>
              <a:t>Use this to take the Contest Math Course: </a:t>
            </a:r>
            <a:r>
              <a:rPr lang="en-US" dirty="0">
                <a:hlinkClick r:id="rId4"/>
              </a:rPr>
              <a:t>https://brilliant.org/courses/math-competition-fundamentals   </a:t>
            </a:r>
            <a:endParaRPr lang="en-US" dirty="0"/>
          </a:p>
          <a:p>
            <a:r>
              <a:rPr lang="en-US" dirty="0"/>
              <a:t>Completing the Brilliant.org Contest Math Course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1A6B47-A4FE-CE4F-AC66-0AB093C98B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8643" y="3109085"/>
            <a:ext cx="1649481" cy="16494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AB4DB0-03C3-ADD2-6D9C-2F2CC517DE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31895" y="4758566"/>
            <a:ext cx="1649481" cy="16494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FF7418-6BB6-D813-F343-869E773FDB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92984" y="1281783"/>
            <a:ext cx="1499528" cy="149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154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CCE6A-D0DE-3A37-7A2D-49157AD8D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6602F-B2E2-4724-13EF-53EE9B239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Oakwood Math Team Summer Challenge Prizes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7D9C3-CC90-CB15-6704-F1D277C82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Full size candy bar and/or Pi socks</a:t>
            </a:r>
          </a:p>
          <a:p>
            <a:r>
              <a:rPr lang="en-US" dirty="0"/>
              <a:t>One prize for each challenge (MC Trainer or Brilliant.org)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DC716F-CDE0-9329-E14E-F78414B90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511" y="2981739"/>
            <a:ext cx="3513412" cy="34331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5108E9-801D-299D-5EED-A2957B9361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281" y="3619173"/>
            <a:ext cx="4679129" cy="245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616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34FB5-C54F-C186-5E03-0A8501C15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33129-7C6A-C69A-7D74-E5773F123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Who can win prizes?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EA92E-4E8B-A07F-9805-3FCD7A684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Oakwood students who will be in 6</a:t>
            </a:r>
            <a:r>
              <a:rPr lang="en-US" baseline="30000" dirty="0"/>
              <a:t>th</a:t>
            </a:r>
            <a:r>
              <a:rPr lang="en-US" dirty="0"/>
              <a:t>, 7</a:t>
            </a:r>
            <a:r>
              <a:rPr lang="en-US" baseline="30000" dirty="0"/>
              <a:t>th</a:t>
            </a:r>
            <a:r>
              <a:rPr lang="en-US" dirty="0"/>
              <a:t>, 8</a:t>
            </a:r>
            <a:r>
              <a:rPr lang="en-US" baseline="30000" dirty="0"/>
              <a:t>th</a:t>
            </a:r>
            <a:r>
              <a:rPr lang="en-US" dirty="0"/>
              <a:t>, or 9</a:t>
            </a:r>
            <a:r>
              <a:rPr lang="en-US" baseline="30000" dirty="0"/>
              <a:t>th</a:t>
            </a:r>
            <a:r>
              <a:rPr lang="en-US" dirty="0"/>
              <a:t> grade in Fall 2026</a:t>
            </a:r>
          </a:p>
          <a:p>
            <a:r>
              <a:rPr lang="en-US" dirty="0"/>
              <a:t>Any current or future Oakwood Math Team Coaches</a:t>
            </a:r>
          </a:p>
        </p:txBody>
      </p:sp>
    </p:spTree>
    <p:extLst>
      <p:ext uri="{BB962C8B-B14F-4D97-AF65-F5344CB8AC3E}">
        <p14:creationId xmlns:p14="http://schemas.microsoft.com/office/powerpoint/2010/main" val="1523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DCFF9-5056-E52E-1F91-5C8E921A0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CE968-CB95-58E7-5A0E-2B3268C7F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2026-2027 School Year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2C0B9-B0AD-3EF6-31F5-FADA75308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7</a:t>
            </a:r>
            <a:r>
              <a:rPr lang="en-US" baseline="30000" dirty="0"/>
              <a:t>th</a:t>
            </a:r>
            <a:r>
              <a:rPr lang="en-US" dirty="0"/>
              <a:t> graders: I hope you return to the team as 8</a:t>
            </a:r>
            <a:r>
              <a:rPr lang="en-US" baseline="30000" dirty="0"/>
              <a:t>th</a:t>
            </a:r>
            <a:r>
              <a:rPr lang="en-US" dirty="0"/>
              <a:t> graders (and bring friends)</a:t>
            </a:r>
          </a:p>
          <a:p>
            <a:r>
              <a:rPr lang="en-US" dirty="0"/>
              <a:t>8</a:t>
            </a:r>
            <a:r>
              <a:rPr lang="en-US" baseline="30000" dirty="0"/>
              <a:t>th</a:t>
            </a:r>
            <a:r>
              <a:rPr lang="en-US" dirty="0"/>
              <a:t> graders: If you are interested in being a coach, keep an eye out for an email over the summer</a:t>
            </a:r>
          </a:p>
          <a:p>
            <a:r>
              <a:rPr lang="en-US" dirty="0"/>
              <a:t>Coaches: I hope you come back as coaches next year</a:t>
            </a:r>
          </a:p>
          <a:p>
            <a:r>
              <a:rPr lang="en-US" dirty="0"/>
              <a:t>8</a:t>
            </a:r>
            <a:r>
              <a:rPr lang="en-US" baseline="30000" dirty="0"/>
              <a:t>th</a:t>
            </a:r>
            <a:r>
              <a:rPr lang="en-US" dirty="0"/>
              <a:t> graders and coaches: Mrs. Saule talked to us about OHS Math Club</a:t>
            </a:r>
          </a:p>
          <a:p>
            <a:pPr lvl="1"/>
            <a:r>
              <a:rPr lang="en-US" dirty="0"/>
              <a:t>They meet on Friday at lunch in Mrs. Saule’s room</a:t>
            </a:r>
          </a:p>
          <a:p>
            <a:pPr lvl="1"/>
            <a:r>
              <a:rPr lang="en-US" dirty="0"/>
              <a:t>The code to the google classroom is: </a:t>
            </a:r>
            <a:r>
              <a:rPr lang="en-US" b="1" dirty="0">
                <a:highlight>
                  <a:srgbClr val="FFFF00"/>
                </a:highlight>
              </a:rPr>
              <a:t>7ewx7nk</a:t>
            </a:r>
          </a:p>
        </p:txBody>
      </p:sp>
    </p:spTree>
    <p:extLst>
      <p:ext uri="{BB962C8B-B14F-4D97-AF65-F5344CB8AC3E}">
        <p14:creationId xmlns:p14="http://schemas.microsoft.com/office/powerpoint/2010/main" val="2332918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1432</TotalTime>
  <Words>467</Words>
  <Application>Microsoft Office PowerPoint</Application>
  <PresentationFormat>Widescreen</PresentationFormat>
  <Paragraphs>60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OJH Math Team 2025-2026</vt:lpstr>
      <vt:lpstr>Important Metrics</vt:lpstr>
      <vt:lpstr>Competitions</vt:lpstr>
      <vt:lpstr>Competitions - MathCounts</vt:lpstr>
      <vt:lpstr>Oakwood Math Team Summer Challenges</vt:lpstr>
      <vt:lpstr>Oakwood Math Team Summer Challenge Prizes</vt:lpstr>
      <vt:lpstr>Who can win prizes?</vt:lpstr>
      <vt:lpstr>2026-2027 School Year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Ben Boehm</dc:creator>
  <cp:lastModifiedBy>Ben Boehm</cp:lastModifiedBy>
  <cp:revision>4</cp:revision>
  <cp:lastPrinted>2026-05-13T15:41:09Z</cp:lastPrinted>
  <dcterms:created xsi:type="dcterms:W3CDTF">2026-05-13T14:49:14Z</dcterms:created>
  <dcterms:modified xsi:type="dcterms:W3CDTF">2026-05-15T19:02:07Z</dcterms:modified>
</cp:coreProperties>
</file>